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65" r:id="rId3"/>
    <p:sldId id="262" r:id="rId4"/>
    <p:sldId id="266" r:id="rId5"/>
    <p:sldId id="264" r:id="rId6"/>
    <p:sldId id="267" r:id="rId7"/>
    <p:sldId id="263" r:id="rId8"/>
    <p:sldId id="257" r:id="rId9"/>
    <p:sldId id="25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0" autoAdjust="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774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573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624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598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874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876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309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7119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814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063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075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032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829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676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551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595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320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17C94BA9-9452-4AA0-BE74-0A3B5D10C8AF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14564B5B-2B46-4379-9708-D4962261D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17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ECBBD-DC97-4F43-854C-FC79972868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511729"/>
            <a:ext cx="8825658" cy="2994870"/>
          </a:xfrm>
        </p:spPr>
        <p:txBody>
          <a:bodyPr/>
          <a:lstStyle/>
          <a:p>
            <a:pPr algn="ctr"/>
            <a:r>
              <a:rPr lang="en-US" dirty="0"/>
              <a:t>Portfolio Demos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6BC9B-74A3-45FC-8713-148F0A9ADD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Kelly Appleton</a:t>
            </a:r>
          </a:p>
        </p:txBody>
      </p:sp>
    </p:spTree>
    <p:extLst>
      <p:ext uri="{BB962C8B-B14F-4D97-AF65-F5344CB8AC3E}">
        <p14:creationId xmlns:p14="http://schemas.microsoft.com/office/powerpoint/2010/main" val="1301443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5068E-D938-D742-1A33-7BBBC454A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531" y="961744"/>
            <a:ext cx="11243387" cy="1822514"/>
          </a:xfrm>
        </p:spPr>
        <p:txBody>
          <a:bodyPr/>
          <a:lstStyle/>
          <a:p>
            <a:pPr algn="ctr"/>
            <a:r>
              <a:rPr lang="en-US" dirty="0"/>
              <a:t>Team Faculty Research Database</a:t>
            </a:r>
          </a:p>
        </p:txBody>
      </p:sp>
    </p:spTree>
    <p:extLst>
      <p:ext uri="{BB962C8B-B14F-4D97-AF65-F5344CB8AC3E}">
        <p14:creationId xmlns:p14="http://schemas.microsoft.com/office/powerpoint/2010/main" val="2832320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eamFacultyResearchDatabase">
            <a:hlinkClick r:id="" action="ppaction://media"/>
            <a:extLst>
              <a:ext uri="{FF2B5EF4-FFF2-40B4-BE49-F238E27FC236}">
                <a16:creationId xmlns:a16="http://schemas.microsoft.com/office/drawing/2014/main" id="{4A928249-3CFD-5F41-88F8-862CC7B40C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6146" y="0"/>
            <a:ext cx="709970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557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8EB8-3301-4EA5-8FBD-6C116578F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61" y="478172"/>
            <a:ext cx="11207691" cy="2448272"/>
          </a:xfrm>
        </p:spPr>
        <p:txBody>
          <a:bodyPr/>
          <a:lstStyle/>
          <a:p>
            <a:pPr algn="ctr"/>
            <a:r>
              <a:rPr lang="en-US" dirty="0"/>
              <a:t>TFTP Client and Server</a:t>
            </a:r>
            <a:br>
              <a:rPr lang="en-US" dirty="0"/>
            </a:br>
            <a:r>
              <a:rPr lang="en-US" dirty="0"/>
              <a:t>Group Project</a:t>
            </a:r>
          </a:p>
        </p:txBody>
      </p:sp>
    </p:spTree>
    <p:extLst>
      <p:ext uri="{BB962C8B-B14F-4D97-AF65-F5344CB8AC3E}">
        <p14:creationId xmlns:p14="http://schemas.microsoft.com/office/powerpoint/2010/main" val="616568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FTPClient_Server">
            <a:hlinkClick r:id="" action="ppaction://media"/>
            <a:extLst>
              <a:ext uri="{FF2B5EF4-FFF2-40B4-BE49-F238E27FC236}">
                <a16:creationId xmlns:a16="http://schemas.microsoft.com/office/drawing/2014/main" id="{EA317B9B-1073-4863-9254-0106B11D38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1035" y="0"/>
            <a:ext cx="105499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141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8EB8-3301-4EA5-8FBD-6C116578F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517" y="461639"/>
            <a:ext cx="11221373" cy="2464805"/>
          </a:xfrm>
        </p:spPr>
        <p:txBody>
          <a:bodyPr/>
          <a:lstStyle/>
          <a:p>
            <a:pPr algn="ctr"/>
            <a:r>
              <a:rPr lang="en-US" dirty="0"/>
              <a:t>Team Tutorial Website</a:t>
            </a:r>
          </a:p>
        </p:txBody>
      </p:sp>
    </p:spTree>
    <p:extLst>
      <p:ext uri="{BB962C8B-B14F-4D97-AF65-F5344CB8AC3E}">
        <p14:creationId xmlns:p14="http://schemas.microsoft.com/office/powerpoint/2010/main" val="1071519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utorialSite">
            <a:hlinkClick r:id="" action="ppaction://media"/>
            <a:extLst>
              <a:ext uri="{FF2B5EF4-FFF2-40B4-BE49-F238E27FC236}">
                <a16:creationId xmlns:a16="http://schemas.microsoft.com/office/drawing/2014/main" id="{A39C4C61-E960-4F49-8C1D-47856E9459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44775" y="0"/>
            <a:ext cx="6902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762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8EB8-3301-4EA5-8FBD-6C116578F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517" y="470517"/>
            <a:ext cx="11230251" cy="2455927"/>
          </a:xfrm>
        </p:spPr>
        <p:txBody>
          <a:bodyPr/>
          <a:lstStyle/>
          <a:p>
            <a:pPr algn="ctr"/>
            <a:r>
              <a:rPr lang="en-US" dirty="0"/>
              <a:t>Travel Website</a:t>
            </a:r>
          </a:p>
        </p:txBody>
      </p:sp>
    </p:spTree>
    <p:extLst>
      <p:ext uri="{BB962C8B-B14F-4D97-AF65-F5344CB8AC3E}">
        <p14:creationId xmlns:p14="http://schemas.microsoft.com/office/powerpoint/2010/main" val="1659019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avelSite">
            <a:hlinkClick r:id="" action="ppaction://media"/>
            <a:extLst>
              <a:ext uri="{FF2B5EF4-FFF2-40B4-BE49-F238E27FC236}">
                <a16:creationId xmlns:a16="http://schemas.microsoft.com/office/drawing/2014/main" id="{230EC54F-5FC8-4FAD-A8D3-BDAACFFF89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1938" y="0"/>
            <a:ext cx="91265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10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8EB8-3301-4EA5-8FBD-6C116578F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5" y="470517"/>
            <a:ext cx="11230252" cy="2455927"/>
          </a:xfrm>
        </p:spPr>
        <p:txBody>
          <a:bodyPr/>
          <a:lstStyle/>
          <a:p>
            <a:pPr algn="ctr"/>
            <a:r>
              <a:rPr lang="en-US" dirty="0"/>
              <a:t>Composite Poster</a:t>
            </a:r>
          </a:p>
        </p:txBody>
      </p:sp>
    </p:spTree>
    <p:extLst>
      <p:ext uri="{BB962C8B-B14F-4D97-AF65-F5344CB8AC3E}">
        <p14:creationId xmlns:p14="http://schemas.microsoft.com/office/powerpoint/2010/main" val="425343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CB56E0-C4E6-4C28-892D-F9A884EC0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325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</TotalTime>
  <Words>22</Words>
  <Application>Microsoft Office PowerPoint</Application>
  <PresentationFormat>Widescreen</PresentationFormat>
  <Paragraphs>7</Paragraphs>
  <Slides>11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 Boardroom</vt:lpstr>
      <vt:lpstr>Portfolio Demos</vt:lpstr>
      <vt:lpstr>TFTP Client and Server Group Project</vt:lpstr>
      <vt:lpstr>PowerPoint Presentation</vt:lpstr>
      <vt:lpstr>Team Tutorial Website</vt:lpstr>
      <vt:lpstr>PowerPoint Presentation</vt:lpstr>
      <vt:lpstr>Travel Website</vt:lpstr>
      <vt:lpstr>PowerPoint Presentation</vt:lpstr>
      <vt:lpstr>Composite Poster</vt:lpstr>
      <vt:lpstr>PowerPoint Presentation</vt:lpstr>
      <vt:lpstr>Team Faculty Research Database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Demos</dc:title>
  <dc:creator>Kelly Appleton</dc:creator>
  <cp:lastModifiedBy>Kelly Appleton</cp:lastModifiedBy>
  <cp:revision>3</cp:revision>
  <dcterms:created xsi:type="dcterms:W3CDTF">2021-06-22T22:01:33Z</dcterms:created>
  <dcterms:modified xsi:type="dcterms:W3CDTF">2022-11-03T18:04:36Z</dcterms:modified>
</cp:coreProperties>
</file>

<file path=docProps/thumbnail.jpeg>
</file>